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1" r:id="rId4"/>
    <p:sldId id="258" r:id="rId5"/>
    <p:sldId id="259" r:id="rId6"/>
    <p:sldId id="264" r:id="rId7"/>
    <p:sldId id="266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8" r:id="rId25"/>
    <p:sldId id="286" r:id="rId26"/>
    <p:sldId id="262" r:id="rId27"/>
    <p:sldId id="287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44" autoAdjust="0"/>
  </p:normalViewPr>
  <p:slideViewPr>
    <p:cSldViewPr>
      <p:cViewPr varScale="1">
        <p:scale>
          <a:sx n="68" d="100"/>
          <a:sy n="68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5EE98AE0-5A82-4AC1-96EA-DA3CB184A86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859C7C4-C0CF-4D17-A372-E0B32913C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67DC8AB3-D9EB-40A0-930E-6C1AD59D299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355C93A8-6BA0-461B-913C-AB039F16E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93A8-6BA0-461B-913C-AB039F16E47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94F9-57AC-4CDC-8ABD-E83A450252BE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5CC-2999-418B-B497-6EF37F9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7DB6-1C38-453F-B373-3BE00C9D0271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5CC-2999-418B-B497-6EF37F9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F8FB-F153-473D-8C03-E6C34F57D0E9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5CC-2999-418B-B497-6EF37F9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AA96-47CD-4009-B9D9-CD0FBF4412A5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5CC-2999-418B-B497-6EF37F9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39E8-7C71-4944-A5D0-3B25DF2A73B4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5CC-2999-418B-B497-6EF37F9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D546-EE6C-48EA-999E-3EC5A258EBBD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5CC-2999-418B-B497-6EF37F9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148E-85FC-4143-800B-324DDDB84975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5CC-2999-418B-B497-6EF37F9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892A-9A44-48AC-AC79-0C4671571DE0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5CC-2999-418B-B497-6EF37F9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7C2-50D8-4B26-A40B-D8CEC3982712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5CC-2999-418B-B497-6EF37F9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F0FC-556D-448B-8CF3-A461DD568C85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5CC-2999-418B-B497-6EF37F9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6F59-2717-4668-943A-359B24895BF3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5CC-2999-418B-B497-6EF37F9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85792-8C9B-422E-A345-1DBE1A511698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A5CC-2999-418B-B497-6EF37F9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4343400"/>
            <a:ext cx="9220200" cy="27432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sz="5700" kern="1400" dirty="0" smtClean="0">
                <a:solidFill>
                  <a:srgbClr val="000000"/>
                </a:solidFill>
                <a:latin typeface="Comic Sans MS" pitchFamily="66" charset="0"/>
              </a:rPr>
              <a:t>Wampanoag and Pilgrims:             </a:t>
            </a:r>
          </a:p>
          <a:p>
            <a:pPr>
              <a:spcBef>
                <a:spcPts val="0"/>
              </a:spcBef>
            </a:pPr>
            <a:r>
              <a:rPr lang="en-US" sz="5700" kern="1400" dirty="0" smtClean="0">
                <a:solidFill>
                  <a:srgbClr val="000000"/>
                </a:solidFill>
                <a:latin typeface="Comic Sans MS" pitchFamily="66" charset="0"/>
              </a:rPr>
              <a:t>Together They Were Better</a:t>
            </a:r>
          </a:p>
          <a:p>
            <a:pPr>
              <a:spcBef>
                <a:spcPts val="0"/>
              </a:spcBef>
            </a:pPr>
            <a:r>
              <a:rPr lang="en-US" sz="4700" kern="1400" dirty="0" smtClean="0">
                <a:solidFill>
                  <a:srgbClr val="000000"/>
                </a:solidFill>
                <a:latin typeface="Comic Sans MS" pitchFamily="66" charset="0"/>
              </a:rPr>
              <a:t>Adapted from original by Joan </a:t>
            </a:r>
            <a:r>
              <a:rPr lang="en-US" sz="4700" kern="1400" dirty="0" err="1" smtClean="0">
                <a:solidFill>
                  <a:srgbClr val="000000"/>
                </a:solidFill>
                <a:latin typeface="Comic Sans MS" pitchFamily="66" charset="0"/>
              </a:rPr>
              <a:t>Zatorski</a:t>
            </a:r>
            <a:endParaRPr lang="en-US" sz="47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en-US" sz="4700" kern="1400" dirty="0" smtClean="0">
                <a:solidFill>
                  <a:srgbClr val="000000"/>
                </a:solidFill>
                <a:latin typeface="Comic Sans MS" pitchFamily="66" charset="0"/>
              </a:rPr>
              <a:t>Illustrator Felicity Frisbee</a:t>
            </a:r>
            <a:endParaRPr lang="en-US" sz="13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l">
              <a:spcBef>
                <a:spcPts val="0"/>
              </a:spcBef>
            </a:pPr>
            <a:r>
              <a:rPr lang="en-US" sz="800" kern="1400" dirty="0" smtClean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endParaRPr lang="en-US" dirty="0"/>
          </a:p>
        </p:txBody>
      </p:sp>
      <p:pic>
        <p:nvPicPr>
          <p:cNvPr id="2052" name="Picture 4" descr="A490A7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844" y="152400"/>
            <a:ext cx="5962455" cy="41148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6D5BA5CC-2999-418B-B497-6EF37F9A486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876800"/>
            <a:ext cx="8305800" cy="17526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200" kern="1400" dirty="0" smtClean="0">
                <a:solidFill>
                  <a:srgbClr val="000000"/>
                </a:solidFill>
                <a:latin typeface="Comic Sans MS" pitchFamily="66" charset="0"/>
              </a:rPr>
              <a:t>It was fall. The Pilgrims landed in America. This place was where the Wampanoag lived.</a:t>
            </a:r>
            <a:endParaRPr lang="en-US" sz="9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800" kern="1400" dirty="0" smtClean="0">
                <a:solidFill>
                  <a:srgbClr val="000000"/>
                </a:solidFill>
                <a:latin typeface="Times New Roman"/>
              </a:rPr>
              <a:t>  </a:t>
            </a:r>
          </a:p>
          <a:p>
            <a:pPr marL="0" indent="0">
              <a:spcBef>
                <a:spcPts val="0"/>
              </a:spcBef>
            </a:pPr>
            <a:endParaRPr lang="en-US" sz="800" kern="1400" dirty="0" smtClean="0">
              <a:solidFill>
                <a:srgbClr val="000000"/>
              </a:solidFill>
              <a:latin typeface="Times New Roman"/>
            </a:endParaRPr>
          </a:p>
          <a:p>
            <a:pPr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5400" y="304800"/>
            <a:ext cx="6019801" cy="4724400"/>
            <a:chOff x="1676399" y="381000"/>
            <a:chExt cx="5715001" cy="4495800"/>
          </a:xfrm>
        </p:grpSpPr>
        <p:pic>
          <p:nvPicPr>
            <p:cNvPr id="8" name="Picture 7" descr="pilgrims landed.png"/>
            <p:cNvPicPr>
              <a:picLocks noChangeAspect="1"/>
            </p:cNvPicPr>
            <p:nvPr/>
          </p:nvPicPr>
          <p:blipFill>
            <a:blip r:embed="rId2" cstate="print"/>
            <a:srcRect t="18941" b="20448"/>
            <a:stretch>
              <a:fillRect/>
            </a:stretch>
          </p:blipFill>
          <p:spPr>
            <a:xfrm>
              <a:off x="1676399" y="381000"/>
              <a:ext cx="5349561" cy="44958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676400" y="533400"/>
              <a:ext cx="5715000" cy="403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0198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10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609600"/>
            <a:ext cx="2819400" cy="59436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5100" kern="1400" dirty="0" smtClean="0">
                <a:solidFill>
                  <a:srgbClr val="000000"/>
                </a:solidFill>
                <a:latin typeface="Comic Sans MS" pitchFamily="66" charset="0"/>
              </a:rPr>
              <a:t>The Wampanoag worried about meeting the Pilgrims.           </a:t>
            </a:r>
          </a:p>
          <a:p>
            <a:pPr marL="0" indent="0">
              <a:spcBef>
                <a:spcPts val="0"/>
              </a:spcBef>
              <a:buNone/>
            </a:pPr>
            <a:endParaRPr lang="en-US" sz="51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100" kern="1400" dirty="0" smtClean="0">
                <a:solidFill>
                  <a:srgbClr val="000000"/>
                </a:solidFill>
                <a:latin typeface="Comic Sans MS" pitchFamily="66" charset="0"/>
              </a:rPr>
              <a:t>The Pilgrims worried about meeting the Wampanoag.</a:t>
            </a:r>
            <a:endParaRPr lang="en-US" sz="11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800" kern="1400" dirty="0" smtClean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kern="14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</a:pPr>
            <a:r>
              <a:rPr lang="en-US" sz="800" kern="1400" dirty="0" smtClean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pPr marL="0" indent="0">
              <a:spcBef>
                <a:spcPts val="0"/>
              </a:spcBef>
            </a:pPr>
            <a:endParaRPr lang="en-US" sz="800" kern="1400" dirty="0" smtClean="0">
              <a:solidFill>
                <a:srgbClr val="000000"/>
              </a:solidFill>
              <a:latin typeface="Times New Roman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0400" y="304800"/>
            <a:ext cx="5715673" cy="62102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400" y="6019800"/>
            <a:ext cx="2133600" cy="365125"/>
          </a:xfrm>
        </p:spPr>
        <p:txBody>
          <a:bodyPr/>
          <a:lstStyle/>
          <a:p>
            <a:pPr algn="l"/>
            <a:fld id="{6D5BA5CC-2999-418B-B497-6EF37F9A4867}" type="slidenum">
              <a:rPr lang="en-US" sz="3600" smtClean="0"/>
              <a:pPr algn="l"/>
              <a:t>11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6670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600" kern="1400" dirty="0" smtClean="0">
                <a:solidFill>
                  <a:srgbClr val="000000"/>
                </a:solidFill>
                <a:latin typeface="Comic Sans MS" pitchFamily="66" charset="0"/>
              </a:rPr>
              <a:t>They looked different. They spoke different languages.  They wore different clothes. They tried to hide from each other.</a:t>
            </a:r>
            <a:endParaRPr lang="en-US" sz="8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69767" r="28062"/>
          <a:stretch>
            <a:fillRect/>
          </a:stretch>
        </p:blipFill>
        <p:spPr bwMode="auto">
          <a:xfrm>
            <a:off x="705679" y="228600"/>
            <a:ext cx="7676321" cy="3505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0960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12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343400"/>
            <a:ext cx="8305800" cy="22098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kern="1400" dirty="0" smtClean="0">
                <a:solidFill>
                  <a:srgbClr val="000000"/>
                </a:solidFill>
                <a:latin typeface="Comic Sans MS" pitchFamily="66" charset="0"/>
              </a:rPr>
              <a:t>During the winter, the Pilgrims had a hard time in their new land. They did not have enough houses, food, or warm clothes. </a:t>
            </a:r>
            <a:endParaRPr lang="en-US" sz="8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800" kern="1400" dirty="0" smtClean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201355"/>
            <a:ext cx="7238999" cy="38372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13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kern="1400" dirty="0" smtClean="0">
                <a:solidFill>
                  <a:srgbClr val="000000"/>
                </a:solidFill>
                <a:latin typeface="Comic Sans MS" pitchFamily="66" charset="0"/>
              </a:rPr>
              <a:t>The Pilgrims had to sleep on the ship until some houses were built. Many Pilgrims became ill and some died.</a:t>
            </a:r>
            <a:endParaRPr lang="en-US" sz="8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52400"/>
            <a:ext cx="7238999" cy="38372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14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334000"/>
            <a:ext cx="8305800" cy="12192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kern="1400" dirty="0" smtClean="0">
                <a:solidFill>
                  <a:srgbClr val="000000"/>
                </a:solidFill>
                <a:latin typeface="Comic Sans MS" pitchFamily="66" charset="0"/>
              </a:rPr>
              <a:t>In the Spring, one Indian helped the Pilgrims. His name was Squanto. </a:t>
            </a:r>
            <a:r>
              <a:rPr lang="en-US" sz="700" kern="1400" dirty="0" smtClean="0">
                <a:solidFill>
                  <a:srgbClr val="000000"/>
                </a:solidFill>
                <a:latin typeface="Comic Sans MS" pitchFamily="66" charset="0"/>
              </a:rPr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62200" y="304800"/>
            <a:ext cx="4267200" cy="4933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15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5029200"/>
            <a:ext cx="8305800" cy="16002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5700" kern="1400" dirty="0" smtClean="0">
                <a:solidFill>
                  <a:srgbClr val="000000"/>
                </a:solidFill>
                <a:latin typeface="Comic Sans MS" pitchFamily="66" charset="0"/>
              </a:rPr>
              <a:t>Squanto showed the Pilgrims how to plant corn using fish to help it grow.</a:t>
            </a:r>
            <a:endParaRPr lang="en-US" sz="10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800" kern="14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228600"/>
            <a:ext cx="8001000" cy="45702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16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4953000"/>
            <a:ext cx="8305800" cy="1600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kern="1400" dirty="0" smtClean="0">
                <a:solidFill>
                  <a:srgbClr val="000000"/>
                </a:solidFill>
                <a:latin typeface="Comic Sans MS" pitchFamily="66" charset="0"/>
              </a:rPr>
              <a:t>Squanto showed the Pilgrims how to fish.</a:t>
            </a:r>
            <a:endParaRPr lang="en-US" sz="8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800" kern="14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800" kern="14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" y="351817"/>
            <a:ext cx="7890293" cy="44487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17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876800"/>
            <a:ext cx="8305800" cy="182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kern="1400" dirty="0" smtClean="0">
                <a:solidFill>
                  <a:srgbClr val="000000"/>
                </a:solidFill>
                <a:latin typeface="Comic Sans MS" pitchFamily="66" charset="0"/>
              </a:rPr>
              <a:t>Squanto showed the Pilgrims how to hunt.</a:t>
            </a:r>
            <a:endParaRPr lang="en-US" sz="8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800" kern="14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800" kern="14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381000"/>
            <a:ext cx="7481018" cy="432310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18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419600"/>
            <a:ext cx="8305800" cy="21336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kern="1400" dirty="0" smtClean="0">
                <a:solidFill>
                  <a:srgbClr val="000000"/>
                </a:solidFill>
                <a:latin typeface="Comic Sans MS" pitchFamily="66" charset="0"/>
              </a:rPr>
              <a:t>Soon other Wampanoags visited the Pilgrims. </a:t>
            </a:r>
            <a:r>
              <a:rPr lang="en-US" sz="4800" kern="1400" dirty="0" smtClean="0">
                <a:solidFill>
                  <a:srgbClr val="000000"/>
                </a:solidFill>
                <a:latin typeface="Comic Sans MS" pitchFamily="66" charset="0"/>
              </a:rPr>
              <a:t>They </a:t>
            </a:r>
            <a:r>
              <a:rPr lang="en-US" sz="4800" kern="1400" dirty="0" smtClean="0">
                <a:solidFill>
                  <a:srgbClr val="000000"/>
                </a:solidFill>
                <a:latin typeface="Comic Sans MS" pitchFamily="66" charset="0"/>
              </a:rPr>
              <a:t>signed a paper that said they would not harm each other.</a:t>
            </a:r>
            <a:endParaRPr lang="en-US" sz="8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800" kern="14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" y="533400"/>
            <a:ext cx="8839200" cy="3495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19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odle3 black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95400" y="228600"/>
            <a:ext cx="6248400" cy="4478748"/>
          </a:xfrm>
          <a:prstGeom prst="rect">
            <a:avLst/>
          </a:prstGeom>
          <a:solidFill>
            <a:srgbClr val="996600"/>
          </a:solidFill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4876800"/>
            <a:ext cx="77724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bcTeacher" pitchFamily="2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Long ago, two groups of very different people learned how important it was to work together and get along. 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2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810000"/>
            <a:ext cx="8305800" cy="26670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kern="1400" dirty="0" smtClean="0">
                <a:solidFill>
                  <a:srgbClr val="000000"/>
                </a:solidFill>
                <a:latin typeface="Comic Sans MS" pitchFamily="66" charset="0"/>
              </a:rPr>
              <a:t>The Wampanoag and Pilgrims learned not to fear each other. They began to work together to have better lives.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0198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20</a:t>
            </a:fld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800" y="685800"/>
            <a:ext cx="8629650" cy="2847975"/>
            <a:chOff x="228600" y="1190625"/>
            <a:chExt cx="8629650" cy="2847975"/>
          </a:xfrm>
        </p:grpSpPr>
        <p:pic>
          <p:nvPicPr>
            <p:cNvPr id="11" name="Picture 10" descr="trees turning color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190625"/>
              <a:ext cx="8629650" cy="2847975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600" y="1219200"/>
              <a:ext cx="8586904" cy="2819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953000"/>
            <a:ext cx="8305800" cy="16002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kern="1400" dirty="0" smtClean="0">
                <a:solidFill>
                  <a:srgbClr val="000000"/>
                </a:solidFill>
                <a:latin typeface="Comic Sans MS" pitchFamily="66" charset="0"/>
              </a:rPr>
              <a:t>The Wampanoags showed the Pilgrims how to cook corn on the hide of a deer.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5000" y="304800"/>
            <a:ext cx="5459913" cy="44821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0960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21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4724400"/>
            <a:ext cx="7391400" cy="1752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kern="1400" dirty="0" smtClean="0">
                <a:solidFill>
                  <a:srgbClr val="000000"/>
                </a:solidFill>
                <a:latin typeface="Comic Sans MS" pitchFamily="66" charset="0"/>
              </a:rPr>
              <a:t>The Pilgrims gave the Wampanoags some seeds. </a:t>
            </a:r>
          </a:p>
          <a:p>
            <a:pPr marL="0" indent="0">
              <a:spcBef>
                <a:spcPts val="0"/>
              </a:spcBef>
              <a:buNone/>
            </a:pPr>
            <a:endParaRPr lang="en-US" sz="4800" kern="1400" dirty="0" smtClean="0">
              <a:solidFill>
                <a:srgbClr val="000000"/>
              </a:solidFill>
              <a:latin typeface="AbcTeacher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228600"/>
            <a:ext cx="6965950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0960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22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648200"/>
            <a:ext cx="8382000" cy="182880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kern="1400" dirty="0" smtClean="0">
                <a:solidFill>
                  <a:srgbClr val="000000"/>
                </a:solidFill>
                <a:latin typeface="Comic Sans MS" pitchFamily="66" charset="0"/>
              </a:rPr>
              <a:t>The Pilgrims and Wampanoags traded with each other.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13806" y="152400"/>
            <a:ext cx="6344710" cy="41910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0960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23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876800"/>
            <a:ext cx="8305800" cy="182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kern="1400" dirty="0" smtClean="0">
                <a:solidFill>
                  <a:srgbClr val="000000"/>
                </a:solidFill>
                <a:latin typeface="Comic Sans MS" pitchFamily="66" charset="0"/>
              </a:rPr>
              <a:t>The Wampanoags helped the                 Pilgrims build cozy houses. </a:t>
            </a:r>
            <a:r>
              <a:rPr lang="en-US" sz="4800" b="1" kern="1400" dirty="0" smtClean="0">
                <a:solidFill>
                  <a:srgbClr val="000000"/>
                </a:solidFill>
                <a:latin typeface="AbcTeacher"/>
              </a:rPr>
              <a:t>      </a:t>
            </a:r>
            <a:endParaRPr lang="en-US" sz="800" b="1" kern="14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800" kern="14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0" y="304800"/>
            <a:ext cx="7613340" cy="438428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0198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24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962400"/>
            <a:ext cx="8534400" cy="2438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kern="1400" dirty="0" smtClean="0">
                <a:solidFill>
                  <a:srgbClr val="000000"/>
                </a:solidFill>
                <a:latin typeface="Comic Sans MS" pitchFamily="66" charset="0"/>
              </a:rPr>
              <a:t>After summer was over, the Pilgrims had more food.  They wanted to celebrate and have a </a:t>
            </a:r>
            <a:r>
              <a:rPr lang="en-US" sz="3600" kern="1400" dirty="0" smtClean="0">
                <a:solidFill>
                  <a:srgbClr val="000000"/>
                </a:solidFill>
                <a:latin typeface="Comic Sans MS" pitchFamily="66" charset="0"/>
              </a:rPr>
              <a:t>feast. They </a:t>
            </a:r>
            <a:r>
              <a:rPr lang="en-US" sz="3600" kern="1400" dirty="0" smtClean="0">
                <a:solidFill>
                  <a:srgbClr val="000000"/>
                </a:solidFill>
                <a:latin typeface="Comic Sans MS" pitchFamily="66" charset="0"/>
              </a:rPr>
              <a:t>invited the Wampanoags.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" y="730827"/>
            <a:ext cx="8839200" cy="300297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0198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25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5105400"/>
            <a:ext cx="8915400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kern="1400" dirty="0" smtClean="0">
                <a:solidFill>
                  <a:srgbClr val="000000"/>
                </a:solidFill>
                <a:latin typeface="Comic Sans MS" pitchFamily="66" charset="0"/>
              </a:rPr>
              <a:t>The Wampanoag brought deer and turkeys to share with the Pilgrims.  The Pilgrims prepared bread, cheese, onions, fruit tarts, and fish for everyone.</a:t>
            </a:r>
            <a:r>
              <a:rPr lang="en-US" sz="2800" dirty="0" smtClean="0">
                <a:latin typeface="Comic Sans MS" pitchFamily="66" charset="0"/>
              </a:rPr>
              <a:t> </a:t>
            </a:r>
          </a:p>
          <a:p>
            <a:r>
              <a:rPr lang="en-US" sz="800" kern="1400" dirty="0" smtClean="0">
                <a:solidFill>
                  <a:srgbClr val="000000"/>
                </a:solidFill>
                <a:latin typeface="Times New Roman"/>
              </a:rPr>
              <a:t> </a:t>
            </a:r>
            <a:endParaRPr lang="en-US" sz="800" kern="14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800" y="304800"/>
            <a:ext cx="7696200" cy="46491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26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4419600"/>
            <a:ext cx="86106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kern="1400" dirty="0" smtClean="0">
                <a:solidFill>
                  <a:srgbClr val="000000"/>
                </a:solidFill>
                <a:latin typeface="Comic Sans MS" pitchFamily="66" charset="0"/>
              </a:rPr>
              <a:t>The Wampanoag and Pilgrims helped each other.  Both of these people were better by working together.</a:t>
            </a:r>
            <a:r>
              <a:rPr lang="en-US" sz="900" kern="1400" dirty="0" smtClean="0">
                <a:solidFill>
                  <a:srgbClr val="000000"/>
                </a:solidFill>
                <a:latin typeface="Comic Sans MS" pitchFamily="66" charset="0"/>
              </a:rPr>
              <a:t> </a:t>
            </a:r>
            <a:endParaRPr lang="en-US" sz="900" kern="1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" y="990601"/>
            <a:ext cx="8839200" cy="322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8674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27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odle3 black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95400" y="228600"/>
            <a:ext cx="6248400" cy="4478748"/>
          </a:xfrm>
          <a:prstGeom prst="rect">
            <a:avLst/>
          </a:prstGeom>
          <a:solidFill>
            <a:srgbClr val="996600"/>
          </a:solidFill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4876800"/>
            <a:ext cx="8458200" cy="19082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kern="1400" dirty="0" smtClean="0">
                <a:solidFill>
                  <a:srgbClr val="000000"/>
                </a:solidFill>
                <a:latin typeface="Comic Sans MS" pitchFamily="66" charset="0"/>
              </a:rPr>
              <a:t>These people were the Wampanoag Indians and the Pilgrims.  This is the story of how they helped each other.</a:t>
            </a:r>
            <a:endParaRPr lang="en-US" sz="8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sz="800" kern="1400" dirty="0" smtClean="0">
                <a:solidFill>
                  <a:srgbClr val="000000"/>
                </a:solidFill>
                <a:latin typeface="Times New Roman"/>
              </a:rPr>
              <a:t> 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3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odle3 black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0615" y="253244"/>
            <a:ext cx="8209985" cy="4394956"/>
          </a:xfrm>
          <a:prstGeom prst="rect">
            <a:avLst/>
          </a:prstGeom>
          <a:solidFill>
            <a:srgbClr val="996600"/>
          </a:solidFill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4876800"/>
            <a:ext cx="7467600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kern="1400" dirty="0" smtClean="0">
                <a:solidFill>
                  <a:srgbClr val="000000"/>
                </a:solidFill>
                <a:latin typeface="Comic Sans MS" pitchFamily="66" charset="0"/>
              </a:rPr>
              <a:t> The Wampanoag Indians lived in America by the Atlantic Ocean. </a:t>
            </a:r>
            <a:endParaRPr lang="en-US" sz="8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sz="800" kern="1400" dirty="0" smtClean="0">
                <a:solidFill>
                  <a:srgbClr val="000000"/>
                </a:solidFill>
                <a:latin typeface="Times New Roman"/>
              </a:rPr>
              <a:t> </a:t>
            </a:r>
            <a:endParaRPr lang="en-US" sz="800" kern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4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5181600"/>
            <a:ext cx="60960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kern="1400" dirty="0" smtClean="0">
                <a:solidFill>
                  <a:srgbClr val="000000"/>
                </a:solidFill>
                <a:latin typeface="Comic Sans MS" pitchFamily="66" charset="0"/>
              </a:rPr>
              <a:t>They were good farmers.</a:t>
            </a:r>
            <a:r>
              <a:rPr lang="en-US" sz="3600" kern="1400" dirty="0" smtClean="0">
                <a:solidFill>
                  <a:srgbClr val="000000"/>
                </a:solidFill>
                <a:latin typeface="AbcTeacher"/>
              </a:rPr>
              <a:t>        </a:t>
            </a:r>
            <a:endParaRPr lang="en-US" sz="800" kern="14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800" kern="1400" dirty="0" smtClean="0">
                <a:solidFill>
                  <a:srgbClr val="000000"/>
                </a:solidFill>
                <a:latin typeface="Times New Roman"/>
              </a:rPr>
              <a:t> </a:t>
            </a:r>
            <a:endParaRPr lang="en-US" sz="800" kern="14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458200" cy="3581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5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495800"/>
            <a:ext cx="8229600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kern="1400" dirty="0" smtClean="0">
                <a:solidFill>
                  <a:srgbClr val="000000"/>
                </a:solidFill>
                <a:latin typeface="Comic Sans MS" pitchFamily="66" charset="0"/>
              </a:rPr>
              <a:t>They were good fishermen and hunters.        </a:t>
            </a:r>
            <a:endParaRPr lang="en-US" sz="10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sz="800" kern="1400" dirty="0" smtClean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r>
              <a:rPr lang="en-US" sz="800" kern="1400" dirty="0" smtClean="0">
                <a:solidFill>
                  <a:srgbClr val="000000"/>
                </a:solidFill>
                <a:latin typeface="Times New Roman"/>
              </a:rPr>
              <a:t> </a:t>
            </a:r>
            <a:endParaRPr lang="en-US" sz="800" kern="14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83507" y="533400"/>
            <a:ext cx="6300787" cy="3581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7000" y="5029200"/>
            <a:ext cx="3044455" cy="121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5CC-2999-418B-B497-6EF37F9A4867}" type="slidenum">
              <a:rPr lang="en-US" sz="3600" smtClean="0"/>
              <a:pPr/>
              <a:t>6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600201"/>
            <a:ext cx="2895600" cy="3662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kern="1400" dirty="0" smtClean="0">
                <a:solidFill>
                  <a:srgbClr val="000000"/>
                </a:solidFill>
                <a:latin typeface="Comic Sans MS" pitchFamily="66" charset="0"/>
              </a:rPr>
              <a:t>The Pilgrims lived in England.       They were not happy living there. </a:t>
            </a:r>
            <a:endParaRPr lang="en-US" sz="8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sz="800" kern="1400" dirty="0" smtClean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r>
              <a:rPr lang="en-US" sz="800" kern="1400" dirty="0" smtClean="0">
                <a:solidFill>
                  <a:srgbClr val="000000"/>
                </a:solidFill>
                <a:latin typeface="Times New Roman"/>
              </a:rPr>
              <a:t> </a:t>
            </a:r>
            <a:endParaRPr lang="en-US" sz="800" kern="14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24200" y="304800"/>
            <a:ext cx="5817039" cy="624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0960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7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267200"/>
            <a:ext cx="8305800" cy="23622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6700" kern="1400" dirty="0" smtClean="0">
                <a:solidFill>
                  <a:srgbClr val="000000"/>
                </a:solidFill>
                <a:latin typeface="Comic Sans MS" pitchFamily="66" charset="0"/>
              </a:rPr>
              <a:t>They did something very brave.                   In the fall of 1620, the Pilgrims </a:t>
            </a:r>
            <a:r>
              <a:rPr lang="en-US" sz="6700" kern="1400" dirty="0" smtClean="0">
                <a:solidFill>
                  <a:srgbClr val="000000"/>
                </a:solidFill>
                <a:latin typeface="Comic Sans MS" pitchFamily="66" charset="0"/>
              </a:rPr>
              <a:t>sailed to  a </a:t>
            </a:r>
            <a:r>
              <a:rPr lang="en-US" sz="6700" kern="1400" dirty="0" smtClean="0">
                <a:solidFill>
                  <a:srgbClr val="000000"/>
                </a:solidFill>
                <a:latin typeface="Comic Sans MS" pitchFamily="66" charset="0"/>
              </a:rPr>
              <a:t>land they had not seen </a:t>
            </a:r>
            <a:r>
              <a:rPr lang="en-US" sz="6700" kern="1400" dirty="0" smtClean="0">
                <a:solidFill>
                  <a:srgbClr val="000000"/>
                </a:solidFill>
                <a:latin typeface="Comic Sans MS" pitchFamily="66" charset="0"/>
              </a:rPr>
              <a:t>before.</a:t>
            </a:r>
            <a:r>
              <a:rPr lang="en-US" sz="5900" b="1" kern="1400" dirty="0" smtClean="0">
                <a:solidFill>
                  <a:srgbClr val="000000"/>
                </a:solidFill>
                <a:latin typeface="AbcTeacher"/>
              </a:rPr>
              <a:t> </a:t>
            </a:r>
            <a:endParaRPr lang="en-US" sz="1500" b="1" kern="14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</a:pPr>
            <a:endParaRPr lang="en-US" sz="800" kern="1400" dirty="0" smtClean="0">
              <a:solidFill>
                <a:srgbClr val="000000"/>
              </a:solidFill>
              <a:latin typeface="Times New Roman"/>
            </a:endParaRPr>
          </a:p>
          <a:p>
            <a:pPr>
              <a:buNone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4079622"/>
            <a:chOff x="0" y="0"/>
            <a:chExt cx="9144000" cy="40796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190868" y="0"/>
              <a:ext cx="2953132" cy="317212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9" name="Picture 8" descr="mayflower little for map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0000" b="9996"/>
            <a:stretch>
              <a:fillRect/>
            </a:stretch>
          </p:blipFill>
          <p:spPr>
            <a:xfrm>
              <a:off x="3352800" y="1905000"/>
              <a:ext cx="1524000" cy="1862667"/>
            </a:xfrm>
            <a:prstGeom prst="rect">
              <a:avLst/>
            </a:prstGeom>
          </p:spPr>
        </p:pic>
        <p:pic>
          <p:nvPicPr>
            <p:cNvPr id="10" name="Picture 9" descr="mayflower little for map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1" t="40911" r="11111"/>
            <a:stretch>
              <a:fillRect/>
            </a:stretch>
          </p:blipFill>
          <p:spPr>
            <a:xfrm>
              <a:off x="6324600" y="2743200"/>
              <a:ext cx="1295400" cy="1336422"/>
            </a:xfrm>
            <a:prstGeom prst="rect">
              <a:avLst/>
            </a:prstGeom>
          </p:spPr>
        </p:pic>
        <p:pic>
          <p:nvPicPr>
            <p:cNvPr id="11" name="Picture 10" descr="mayflower little for map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889" t="24547" b="59089"/>
            <a:stretch>
              <a:fillRect/>
            </a:stretch>
          </p:blipFill>
          <p:spPr>
            <a:xfrm>
              <a:off x="6553200" y="2438400"/>
              <a:ext cx="1676400" cy="304800"/>
            </a:xfrm>
            <a:prstGeom prst="rect">
              <a:avLst/>
            </a:prstGeom>
          </p:spPr>
        </p:pic>
        <p:pic>
          <p:nvPicPr>
            <p:cNvPr id="12" name="Picture 11" descr="mayflower little for map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889" t="24547" b="59089"/>
            <a:stretch>
              <a:fillRect/>
            </a:stretch>
          </p:blipFill>
          <p:spPr>
            <a:xfrm>
              <a:off x="4800600" y="2362200"/>
              <a:ext cx="2019300" cy="381000"/>
            </a:xfrm>
            <a:prstGeom prst="rect">
              <a:avLst/>
            </a:prstGeom>
          </p:spPr>
        </p:pic>
        <p:pic>
          <p:nvPicPr>
            <p:cNvPr id="14" name="Picture 13" descr="mayflower little for map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889" t="24547" b="59089"/>
            <a:stretch>
              <a:fillRect/>
            </a:stretch>
          </p:blipFill>
          <p:spPr>
            <a:xfrm rot="1155061">
              <a:off x="1953572" y="1860374"/>
              <a:ext cx="1676400" cy="578945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0" y="609600"/>
              <a:ext cx="1965642" cy="238645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8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37338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kern="1400" dirty="0" smtClean="0">
                <a:solidFill>
                  <a:srgbClr val="000000"/>
                </a:solidFill>
                <a:latin typeface="Comic Sans MS" pitchFamily="66" charset="0"/>
              </a:rPr>
              <a:t>The Pilgrims sailed to America on a ship called the Mayflower.  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kern="1400" dirty="0" smtClean="0">
                <a:solidFill>
                  <a:srgbClr val="000000"/>
                </a:solidFill>
                <a:latin typeface="Comic Sans MS" pitchFamily="66" charset="0"/>
              </a:rPr>
              <a:t>It was a long and dangerous trip.</a:t>
            </a:r>
            <a:endParaRPr lang="en-US" sz="900" kern="1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</a:pPr>
            <a:endParaRPr lang="en-US" sz="800" kern="1400" dirty="0" smtClean="0">
              <a:solidFill>
                <a:srgbClr val="000000"/>
              </a:solidFill>
              <a:latin typeface="Times New Roman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38600" y="457200"/>
            <a:ext cx="4913943" cy="541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365125"/>
          </a:xfrm>
        </p:spPr>
        <p:txBody>
          <a:bodyPr/>
          <a:lstStyle/>
          <a:p>
            <a:fld id="{6D5BA5CC-2999-418B-B497-6EF37F9A4867}" type="slidenum">
              <a:rPr lang="en-US" sz="3600" smtClean="0"/>
              <a:pPr/>
              <a:t>9</a:t>
            </a:fld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496</Words>
  <Application>Microsoft Office PowerPoint</Application>
  <PresentationFormat>On-screen Show (4:3)</PresentationFormat>
  <Paragraphs>96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HTross</dc:creator>
  <cp:lastModifiedBy>HTross</cp:lastModifiedBy>
  <cp:revision>116</cp:revision>
  <dcterms:created xsi:type="dcterms:W3CDTF">2012-07-08T05:25:36Z</dcterms:created>
  <dcterms:modified xsi:type="dcterms:W3CDTF">2012-10-17T02:58:31Z</dcterms:modified>
</cp:coreProperties>
</file>